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jpg>
</file>

<file path=ppt/media/image5.jpeg>
</file>

<file path=ppt/media/image6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88588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766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11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4750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491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9461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33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8448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713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77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427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006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783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855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087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032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54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FD4C7F4-2E2F-4310-9A91-7F02FDEF1E1B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FD284DB-E4D3-4FBE-8C1C-F3A5DC1C7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70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dirty="0" smtClean="0">
                <a:latin typeface="Arial" panose="020B0604020202020204" pitchFamily="34" charset="0"/>
                <a:cs typeface="Arial" panose="020B0604020202020204" pitchFamily="34" charset="0"/>
              </a:rPr>
              <a:t>Presentation</a:t>
            </a:r>
            <a: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Md. </a:t>
            </a:r>
            <a:r>
              <a:rPr lang="en-US" sz="3200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Rakibul</a:t>
            </a:r>
            <a:r>
              <a:rPr lang="en-US" sz="32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Islam</a:t>
            </a:r>
            <a:endParaRPr lang="en-US" sz="32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600" dirty="0" smtClean="0">
                <a:latin typeface="Algerian" panose="04020705040A02060702" pitchFamily="82" charset="0"/>
              </a:rPr>
              <a:t>Transitions &amp; Animation Testing</a:t>
            </a:r>
            <a:endParaRPr lang="en-US" sz="36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658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1"/>
            <a:ext cx="10394707" cy="102358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		</a:t>
            </a:r>
            <a:r>
              <a:rPr lang="en-US" sz="3600" dirty="0" smtClean="0">
                <a:latin typeface="Bahnschrift SemiBold" panose="020B0502040204020203" pitchFamily="34" charset="0"/>
                <a:cs typeface="Arial" panose="020B0604020202020204" pitchFamily="34" charset="0"/>
              </a:rPr>
              <a:t>Division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3600" b="1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Bangladesh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1351128"/>
            <a:ext cx="10394707" cy="403075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cap="none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Division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cap="none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Dhaka</a:t>
            </a:r>
            <a:r>
              <a:rPr lang="en-US" cap="none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		</a:t>
            </a:r>
            <a:endParaRPr lang="en-US" cap="none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cap="none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Barishal</a:t>
            </a:r>
            <a:endParaRPr lang="en-US" cap="none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cap="none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Sylhet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cap="none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Chittagonj</a:t>
            </a:r>
            <a:endParaRPr lang="en-US" cap="none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cap="none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Khulna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cap="none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Rajshahi</a:t>
            </a:r>
            <a:endParaRPr lang="en-US" cap="none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cap="none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Cumilla</a:t>
            </a:r>
            <a:endParaRPr lang="en-US" cap="none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cap="none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Mymensingh</a:t>
            </a:r>
            <a:endParaRPr lang="en-US" cap="none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79508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91" tmFilter="0, 0; 0.125,0.2665; 0.25,0.4; 0.375,0.465; 0.5,0.5;  0.625,0.535; 0.75,0.6; 0.875,0.7335; 1,1">
                                          <p:stCondLst>
                                            <p:cond delay="115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5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6" dur="145" decel="50000">
                                          <p:stCondLst>
                                            <p:cond delay="59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8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0" dur="145" decel="50000">
                                          <p:stCondLst>
                                            <p:cond delay="146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2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2" dur="2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6133" y="4735772"/>
            <a:ext cx="6345302" cy="730127"/>
          </a:xfrm>
        </p:spPr>
        <p:txBody>
          <a:bodyPr>
            <a:normAutofit/>
          </a:bodyPr>
          <a:lstStyle/>
          <a:p>
            <a:r>
              <a:rPr lang="en-US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CAR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13" b="13313"/>
          <a:stretch>
            <a:fillRect/>
          </a:stretch>
        </p:blipFill>
        <p:spPr>
          <a:xfrm>
            <a:off x="972427" y="151405"/>
            <a:ext cx="10272713" cy="4706938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flipH="1" flipV="1">
            <a:off x="640081" y="5071532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858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6133" y="4735772"/>
            <a:ext cx="6345302" cy="730127"/>
          </a:xfrm>
        </p:spPr>
        <p:txBody>
          <a:bodyPr>
            <a:normAutofit/>
          </a:bodyPr>
          <a:lstStyle/>
          <a:p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RIVER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08" b="17608"/>
          <a:stretch>
            <a:fillRect/>
          </a:stretch>
        </p:blipFill>
        <p:spPr>
          <a:xfrm>
            <a:off x="330200" y="46038"/>
            <a:ext cx="11269663" cy="4867275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flipH="1" flipV="1">
            <a:off x="640081" y="5071532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75431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6133" y="4885899"/>
            <a:ext cx="6345302" cy="580000"/>
          </a:xfrm>
        </p:spPr>
        <p:txBody>
          <a:bodyPr>
            <a:normAutofit/>
          </a:bodyPr>
          <a:lstStyle/>
          <a:p>
            <a:r>
              <a:rPr lang="en-US" sz="1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ICE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anose="020B0502040204020203" pitchFamily="34" charset="0"/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35" b="24935"/>
          <a:stretch>
            <a:fillRect/>
          </a:stretch>
        </p:blipFill>
        <p:spPr>
          <a:xfrm>
            <a:off x="419184" y="46776"/>
            <a:ext cx="11379200" cy="5070475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flipH="1" flipV="1">
            <a:off x="640081" y="5071532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603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0943780">
            <a:off x="740392" y="2187054"/>
            <a:ext cx="10396882" cy="1151965"/>
          </a:xfrm>
        </p:spPr>
        <p:txBody>
          <a:bodyPr/>
          <a:lstStyle/>
          <a:p>
            <a:r>
              <a:rPr lang="en-US" cap="none" dirty="0" smtClean="0">
                <a:latin typeface="Algerian" panose="04020705040A02060702" pitchFamily="82" charset="0"/>
              </a:rPr>
              <a:t>     End </a:t>
            </a:r>
            <a:r>
              <a:rPr lang="en-US" sz="3600" cap="none" dirty="0" smtClean="0">
                <a:latin typeface="Algerian" panose="04020705040A02060702" pitchFamily="82" charset="0"/>
              </a:rPr>
              <a:t>of</a:t>
            </a:r>
            <a:r>
              <a:rPr lang="en-US" cap="none" dirty="0" smtClean="0">
                <a:latin typeface="Algerian" panose="04020705040A02060702" pitchFamily="82" charset="0"/>
              </a:rPr>
              <a:t> The Presentation</a:t>
            </a:r>
            <a:endParaRPr lang="en-US" cap="none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932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3571</TotalTime>
  <Words>15</Words>
  <Application>Microsoft Office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Algerian</vt:lpstr>
      <vt:lpstr>Arial</vt:lpstr>
      <vt:lpstr>Arial Rounded MT Bold</vt:lpstr>
      <vt:lpstr>Bahnschrift SemiBold</vt:lpstr>
      <vt:lpstr>Berlin Sans FB</vt:lpstr>
      <vt:lpstr>Impact</vt:lpstr>
      <vt:lpstr>Wingdings</vt:lpstr>
      <vt:lpstr>Main Event</vt:lpstr>
      <vt:lpstr>Presentation by Md. Rakibul Islam</vt:lpstr>
      <vt:lpstr>  Division of Bangladesh</vt:lpstr>
      <vt:lpstr>CAR</vt:lpstr>
      <vt:lpstr>RIVER</vt:lpstr>
      <vt:lpstr>ICE</vt:lpstr>
      <vt:lpstr>     End of The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by Md. Rakibul Islam</dc:title>
  <dc:creator>USER</dc:creator>
  <cp:lastModifiedBy>USER</cp:lastModifiedBy>
  <cp:revision>12</cp:revision>
  <dcterms:created xsi:type="dcterms:W3CDTF">2019-02-14T06:39:43Z</dcterms:created>
  <dcterms:modified xsi:type="dcterms:W3CDTF">2019-03-07T04:49:19Z</dcterms:modified>
</cp:coreProperties>
</file>

<file path=docProps/thumbnail.jpeg>
</file>